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704" r:id="rId4"/>
    <p:sldId id="706" r:id="rId5"/>
    <p:sldId id="705" r:id="rId6"/>
    <p:sldId id="688" r:id="rId7"/>
    <p:sldId id="695" r:id="rId8"/>
    <p:sldId id="696" r:id="rId9"/>
    <p:sldId id="684" r:id="rId10"/>
    <p:sldId id="680" r:id="rId11"/>
    <p:sldId id="699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79" d="100"/>
          <a:sy n="79" d="100"/>
        </p:scale>
        <p:origin x="44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六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六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71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2B357EB-2F3E-A6DA-41DF-341E12B4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544"/>
            <a:ext cx="12192000" cy="55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472FE9B-7236-2A13-D7C7-81379B02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666364"/>
            <a:ext cx="1218417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EB4256-CEA4-2526-9DF4-6696D70F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432969"/>
            <a:ext cx="10926700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5418DB-84E4-073C-2EE1-9A329A29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761628"/>
            <a:ext cx="1134585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D8D37AC-9A3D-2F06-84B6-FD0CD088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248"/>
            <a:ext cx="12192000" cy="56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5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CACB62-1FC9-4C43-6DD3-E28FB79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828312"/>
            <a:ext cx="1186028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F77973-B682-AE34-070E-2A816DCF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469"/>
            <a:ext cx="12192000" cy="45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F7920C8-A074-3750-46D2-F54D9F07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820"/>
            <a:ext cx="12192000" cy="55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9DE8BB5-0C3B-67BE-DDA0-14FB1E14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399638"/>
            <a:ext cx="11713464" cy="59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45266</TotalTime>
  <Words>94</Words>
  <Application>Microsoft Office PowerPoint</Application>
  <PresentationFormat>寬螢幕</PresentationFormat>
  <Paragraphs>19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1386</cp:revision>
  <dcterms:created xsi:type="dcterms:W3CDTF">2023-08-17T10:12:34Z</dcterms:created>
  <dcterms:modified xsi:type="dcterms:W3CDTF">2024-12-23T11:28:13Z</dcterms:modified>
</cp:coreProperties>
</file>